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73" r:id="rId6"/>
    <p:sldId id="260" r:id="rId7"/>
    <p:sldId id="271" r:id="rId8"/>
    <p:sldId id="261" r:id="rId9"/>
    <p:sldId id="269" r:id="rId10"/>
    <p:sldId id="270" r:id="rId11"/>
    <p:sldId id="266" r:id="rId12"/>
    <p:sldId id="262" r:id="rId13"/>
    <p:sldId id="267" r:id="rId14"/>
    <p:sldId id="268" r:id="rId15"/>
  </p:sldIdLst>
  <p:sldSz cx="18288000" cy="10287000"/>
  <p:notesSz cx="6858000" cy="9144000"/>
  <p:embeddedFontLst>
    <p:embeddedFont>
      <p:font typeface="나눔바른펜" panose="020B0503000000000000" pitchFamily="50" charset="-127"/>
      <p:regular r:id="rId16"/>
      <p:bold r:id="rId17"/>
    </p:embeddedFont>
    <p:embeddedFont>
      <p:font typeface="서울남산 장체 B" panose="02020503020101020101" pitchFamily="18" charset="-127"/>
      <p:regular r:id="rId18"/>
    </p:embeddedFont>
    <p:embeddedFont>
      <p:font typeface="서울남산 장체 L" panose="02020503020101020101" pitchFamily="18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Daeun-Oh/Supplies-of-Toda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eun-Oh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gahyun1129/Window-Final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4378" y="2393032"/>
            <a:ext cx="13379245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오다은</a:t>
            </a:r>
            <a:endParaRPr lang="en-US" altLang="ko-KR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포트폴리오</a:t>
            </a:r>
            <a:endParaRPr lang="en-US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81170" y="7353300"/>
            <a:ext cx="6125660" cy="72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클라이언트 프로그래머 지원</a:t>
            </a:r>
            <a:endParaRPr lang="en-US" altLang="ko-KR" sz="2100" spc="126" dirty="0">
              <a:solidFill>
                <a:srgbClr val="1C1D1A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llektif"/>
              <a:sym typeface="Kollektif"/>
            </a:endParaRPr>
          </a:p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Unreal Engine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A0222-A354-B1FB-49CE-27A4CE5C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42" y="2075449"/>
            <a:ext cx="4278423" cy="3394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B623B-20E9-AD19-C78C-34F5CB0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"/>
          <a:stretch/>
        </p:blipFill>
        <p:spPr>
          <a:xfrm>
            <a:off x="12942776" y="2075449"/>
            <a:ext cx="4278423" cy="3394189"/>
          </a:xfrm>
          <a:prstGeom prst="rect">
            <a:avLst/>
          </a:prstGeom>
        </p:spPr>
      </p:pic>
      <p:pic>
        <p:nvPicPr>
          <p:cNvPr id="12" name="그래픽 11" descr="직선 화살표 단색으로 채워진">
            <a:extLst>
              <a:ext uri="{FF2B5EF4-FFF2-40B4-BE49-F238E27FC236}">
                <a16:creationId xmlns:a16="http://schemas.microsoft.com/office/drawing/2014/main" id="{1C5CA8E0-AD6B-CD69-1142-8CC46E2CA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835826" y="3337449"/>
            <a:ext cx="870188" cy="870188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169E92FC-095A-FF03-B722-6B94FD4C8C6D}"/>
              </a:ext>
            </a:extLst>
          </p:cNvPr>
          <p:cNvSpPr txBox="1"/>
          <p:nvPr/>
        </p:nvSpPr>
        <p:spPr>
          <a:xfrm>
            <a:off x="1066800" y="7710158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mario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luigi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boss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 중 가장 큰 값과 가장 작은 값을 받아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씬의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중앙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지점을 계산 후 카메라를 이동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CA23FA-A221-E6E6-D448-F3D27825B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75" y="8482787"/>
            <a:ext cx="13713725" cy="2410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A4278E-5E49-B38D-2801-AD8C42319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315969"/>
            <a:ext cx="5580277" cy="3394189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2879185F-C7C9-C2F7-E709-AA4FE8A82F0B}"/>
              </a:ext>
            </a:extLst>
          </p:cNvPr>
          <p:cNvSpPr txBox="1"/>
          <p:nvPr/>
        </p:nvSpPr>
        <p:spPr>
          <a:xfrm>
            <a:off x="1066800" y="8719476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비트맵에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씬을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그릴 때 카메라가 이동한 만큼 옮겨서 그린다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6237094-9745-6A7E-EEB0-C3E59FD8C343}"/>
              </a:ext>
            </a:extLst>
          </p:cNvPr>
          <p:cNvSpPr txBox="1"/>
          <p:nvPr/>
        </p:nvSpPr>
        <p:spPr>
          <a:xfrm>
            <a:off x="8994320" y="5467438"/>
            <a:ext cx="6553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캐릭터와 보스가 이동한 만큼 배경이 이동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B570E-7AA6-0A8B-0573-5DF23E6D7AFB}"/>
              </a:ext>
            </a:extLst>
          </p:cNvPr>
          <p:cNvSpPr txBox="1"/>
          <p:nvPr/>
        </p:nvSpPr>
        <p:spPr>
          <a:xfrm>
            <a:off x="1066800" y="2018926"/>
            <a:ext cx="594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맵 스크롤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연결되는 배경을 움직여 마치 캐릭터가 이동하는 듯한 효과를 내는 기술</a:t>
            </a:r>
          </a:p>
        </p:txBody>
      </p:sp>
    </p:spTree>
    <p:extLst>
      <p:ext uri="{BB962C8B-B14F-4D97-AF65-F5344CB8AC3E}">
        <p14:creationId xmlns:p14="http://schemas.microsoft.com/office/powerpoint/2010/main" val="120387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오늘의 준비물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3999" y="2444317"/>
            <a:ext cx="13596455" cy="628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사용해 실시간으로 강수량과 강수확률을 알려주고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기온에 따른 옷차림을 추천해 주는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(2023.05~2023.06)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https://github.com/Daeun-Oh/Supplies-of-Today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Python, C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Code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 API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 가공 및 처리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제작 및 적용 등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/ UI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‘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7B2F8F-6DAD-F608-B422-31D9C17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64" y="5357006"/>
            <a:ext cx="7573437" cy="3346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340375-FD79-1272-DEFD-8502445F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64" y="1826157"/>
            <a:ext cx="7573436" cy="33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211EEC-9815-CE17-B552-24E43945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286500"/>
            <a:ext cx="7772400" cy="2827143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6800" y="5569499"/>
            <a:ext cx="3886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JSON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데이터를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파싱해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딕셔너리로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변환 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9EB046-336D-47E5-44CB-3E8186BE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56896"/>
            <a:ext cx="4648200" cy="3412603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C7C8AFE7-D200-019D-E74E-11984D1F476A}"/>
              </a:ext>
            </a:extLst>
          </p:cNvPr>
          <p:cNvSpPr txBox="1"/>
          <p:nvPr/>
        </p:nvSpPr>
        <p:spPr>
          <a:xfrm>
            <a:off x="1069848" y="9113643"/>
            <a:ext cx="1371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가공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DBC450-440A-313A-D90A-31DF9FB5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6289762"/>
            <a:ext cx="6857998" cy="2823881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9753600" y="9115167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추출 후 리스트에 저장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0A43D9-ACD8-4DFB-F203-5C7C0090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197" t="13484" b="9107"/>
          <a:stretch/>
        </p:blipFill>
        <p:spPr>
          <a:xfrm>
            <a:off x="6629400" y="2156895"/>
            <a:ext cx="6763874" cy="341260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3618463" y="4746885"/>
            <a:ext cx="3364994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현재 시각 이후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24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시간 동안의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기온을 그래프로 변환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3712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/ UI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3834" y="8711527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 리스트의 첫번째 기온을 판단해 옷차림 메시지 생성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8763000" y="4869140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이미지 선택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8763000" y="2454121"/>
            <a:ext cx="389839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옷차림 이미지와 메시지 출력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87197-3A7B-421A-4812-47BC65DE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1662"/>
            <a:ext cx="7199539" cy="6539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9E4D0-D58E-80E0-B8CB-035E400C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276163"/>
            <a:ext cx="8458200" cy="159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77B60-DDD1-B6B1-BA57-EB49CC10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85" b="86534"/>
          <a:stretch/>
        </p:blipFill>
        <p:spPr>
          <a:xfrm>
            <a:off x="8763000" y="2171662"/>
            <a:ext cx="8458200" cy="324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1A7199-0576-B616-9C6B-033A0F44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6" t="25242" r="70625" b="26945"/>
          <a:stretch/>
        </p:blipFill>
        <p:spPr>
          <a:xfrm>
            <a:off x="8763000" y="5562823"/>
            <a:ext cx="3898394" cy="3148704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3A83CD5-E61D-5A3C-7590-1226AC14B82E}"/>
              </a:ext>
            </a:extLst>
          </p:cNvPr>
          <p:cNvSpPr txBox="1"/>
          <p:nvPr/>
        </p:nvSpPr>
        <p:spPr>
          <a:xfrm>
            <a:off x="12801600" y="5562823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미세먼지 농도에 따른 정보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93608D-8D83-3EC7-51BF-B5559B59E995}"/>
              </a:ext>
            </a:extLst>
          </p:cNvPr>
          <p:cNvSpPr txBox="1"/>
          <p:nvPr/>
        </p:nvSpPr>
        <p:spPr>
          <a:xfrm>
            <a:off x="12801600" y="8333795"/>
            <a:ext cx="4419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강수량에 따라 다른 이미지 설정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검색한 위치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68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확장 모듈 ‘</a:t>
            </a:r>
            <a:r>
              <a:rPr lang="en-US" altLang="ko-KR" sz="3200" spc="79" dirty="0" err="1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9334500" y="5318979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데이터 추출 시 모듈 사용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1984189"/>
            <a:ext cx="16168225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값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받아 해당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딕셔너리에서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키를 찾아 그 값이 입력 받은 값과 같으면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TRUE,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다르면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FALSE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반환하는 함수를 가진 모듈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69501-797D-5BB2-01F5-E3C20EBA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14" y="6180331"/>
            <a:ext cx="7878390" cy="3226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5451AF-656D-B97C-1AC0-C7BF9460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5808303"/>
            <a:ext cx="3660566" cy="26043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8DF3C32-3C55-3E6B-59B4-0B5CCC4C160B}"/>
              </a:ext>
            </a:extLst>
          </p:cNvPr>
          <p:cNvSpPr txBox="1"/>
          <p:nvPr/>
        </p:nvSpPr>
        <p:spPr>
          <a:xfrm>
            <a:off x="1066800" y="2579505"/>
            <a:ext cx="16168225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제작한 이유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open API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받아온 데이터 중 필요한 정보만 가져올 때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 기능이 많이 사용되어서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데이터가 매우 커서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key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좀 더 빠르게 찾기 위해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DCB6F9-54FD-52C0-D6B8-D9247E61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76493"/>
            <a:ext cx="5562600" cy="573062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4719D0BC-7CBF-3236-674B-A96AB767CBAE}"/>
              </a:ext>
            </a:extLst>
          </p:cNvPr>
          <p:cNvSpPr txBox="1"/>
          <p:nvPr/>
        </p:nvSpPr>
        <p:spPr>
          <a:xfrm>
            <a:off x="6781800" y="3658150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작성한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compare_dict_value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2897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67345" y="1391793"/>
            <a:ext cx="4011427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오다은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344" y="2732872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Email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doreui@naver.com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5CB6946-F9DE-4C9D-CEC1-5CD4FB210B8B}"/>
              </a:ext>
            </a:extLst>
          </p:cNvPr>
          <p:cNvSpPr txBox="1"/>
          <p:nvPr/>
        </p:nvSpPr>
        <p:spPr>
          <a:xfrm>
            <a:off x="1567343" y="3352593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Phone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010-3525-4735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67345" y="2113151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Birth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2001.02.24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987604-CA25-016E-F0D0-D7F021B4F152}"/>
              </a:ext>
            </a:extLst>
          </p:cNvPr>
          <p:cNvSpPr txBox="1"/>
          <p:nvPr/>
        </p:nvSpPr>
        <p:spPr>
          <a:xfrm>
            <a:off x="1570531" y="3972314"/>
            <a:ext cx="7576655" cy="629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GitHub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  <a:hlinkClick r:id="rId2"/>
              </a:rPr>
              <a:t>https://github.com/Daeun-Oh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7371E0E-7C4C-7B04-4B2C-397CFC4A21B4}"/>
              </a:ext>
            </a:extLst>
          </p:cNvPr>
          <p:cNvSpPr txBox="1"/>
          <p:nvPr/>
        </p:nvSpPr>
        <p:spPr>
          <a:xfrm>
            <a:off x="1570532" y="7005907"/>
            <a:ext cx="7576655" cy="1889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기술</a:t>
            </a:r>
            <a:endParaRPr lang="en-US" altLang="ko-KR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C, C++, Python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Unreal Engine 5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2E849F7-A12B-717C-7E29-BAE93CC3B359}"/>
              </a:ext>
            </a:extLst>
          </p:cNvPr>
          <p:cNvSpPr txBox="1"/>
          <p:nvPr/>
        </p:nvSpPr>
        <p:spPr>
          <a:xfrm>
            <a:off x="1567345" y="5477774"/>
            <a:ext cx="879926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학력</a:t>
            </a:r>
            <a:endParaRPr lang="en-US" altLang="ko-KR" sz="25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한국공학대학교 게임공학과 졸업 예정 </a:t>
            </a:r>
            <a:r>
              <a:rPr lang="en-US" altLang="ko-KR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(2025.02)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9C5FED-A0BB-E027-6DEB-B4F95E9D8F1F}"/>
              </a:ext>
            </a:extLst>
          </p:cNvPr>
          <p:cNvSpPr/>
          <p:nvPr/>
        </p:nvSpPr>
        <p:spPr>
          <a:xfrm>
            <a:off x="13716000" y="1391793"/>
            <a:ext cx="3001469" cy="3523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 아직 없음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2"/>
            <a:ext cx="559545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졸업작품 </a:t>
            </a:r>
            <a:r>
              <a:rPr lang="en-US" altLang="ko-KR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– Blockers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019300"/>
            <a:ext cx="13596455" cy="780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장르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빌딩액션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FPS (4 players)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설치하고 파괴하면서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상대의 포탈을 파괴하고 자신의 포탈을 지키는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재화를 획득해 상점에서 블록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곡괭이 등을 구입할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블록으로 길을 연결해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중앙섬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혹은 다른 플레이어의 섬으로 이동해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상대 포탈을 파괴할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살아있으면 플레이어는 계속 살아날 수 있고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파괴되면 플레이어는 더 이상 다시 살아날 수 없다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게임오버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10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(2023.10~2024.07)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https://github.com/9yu22/Blockers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Unreal 5.3, GIT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서버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관리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 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지형 제작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 아이템 제작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 및 기능 구현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Block Breaking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블록의 내구도에 따른 텍스처 변화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880AF3-15BF-6832-35C4-A093D73D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2" r="7282" b="597"/>
          <a:stretch/>
        </p:blipFill>
        <p:spPr>
          <a:xfrm>
            <a:off x="11471686" y="5162266"/>
            <a:ext cx="5292314" cy="31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구현한 것들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0B61B1-352A-C2EB-C8EC-2A72AD7F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2" r="7282" b="597"/>
          <a:stretch/>
        </p:blipFill>
        <p:spPr>
          <a:xfrm>
            <a:off x="983349" y="2047229"/>
            <a:ext cx="5292314" cy="3196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A92F40-8EAE-602E-CD32-CC33785A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8" r="7404"/>
          <a:stretch/>
        </p:blipFill>
        <p:spPr>
          <a:xfrm>
            <a:off x="6497843" y="2047229"/>
            <a:ext cx="5292314" cy="31960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BA1752-B1BD-E083-D18E-3A528897D5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92" r="7392" b="556"/>
          <a:stretch/>
        </p:blipFill>
        <p:spPr>
          <a:xfrm>
            <a:off x="12012338" y="2047229"/>
            <a:ext cx="5292313" cy="319606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BEB748D5-047F-5B2C-2EBF-A17D10CEEB2E}"/>
              </a:ext>
            </a:extLst>
          </p:cNvPr>
          <p:cNvSpPr txBox="1"/>
          <p:nvPr/>
        </p:nvSpPr>
        <p:spPr>
          <a:xfrm>
            <a:off x="6343650" y="5477623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3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가지 맵 지형을 코드로 생성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나무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솟은 땅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2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층 포함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CF1C0-8C3B-3BD3-1320-0A5F3E692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93" t="258" r="806" b="41888"/>
          <a:stretch/>
        </p:blipFill>
        <p:spPr>
          <a:xfrm>
            <a:off x="991895" y="8163935"/>
            <a:ext cx="1171220" cy="11712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0B3659-7BB4-69A3-33CF-BFE56217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3" r="559"/>
          <a:stretch/>
        </p:blipFill>
        <p:spPr>
          <a:xfrm>
            <a:off x="2238037" y="5631782"/>
            <a:ext cx="1167053" cy="11736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CF08D4-B8E5-6CB6-4871-7BB6A68FA9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44"/>
          <a:stretch/>
        </p:blipFill>
        <p:spPr>
          <a:xfrm>
            <a:off x="4726257" y="5634246"/>
            <a:ext cx="1173684" cy="1171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43BA1B-CB5E-6E1D-D335-7207FE52D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012" y="5631782"/>
            <a:ext cx="1173684" cy="117368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F87854-4F17-31D8-4F57-7ADAD8DDC8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22" r="1"/>
          <a:stretch/>
        </p:blipFill>
        <p:spPr>
          <a:xfrm>
            <a:off x="983349" y="5631782"/>
            <a:ext cx="1179766" cy="11736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7E9BB8-6C32-E346-8038-CEFB5B3D18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431" r="221"/>
          <a:stretch/>
        </p:blipFill>
        <p:spPr>
          <a:xfrm>
            <a:off x="986524" y="6895394"/>
            <a:ext cx="1173684" cy="11736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4B571B-D7B6-55EF-1C64-4C394F083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6" t="1351" r="26243" b="40795"/>
          <a:stretch/>
        </p:blipFill>
        <p:spPr>
          <a:xfrm>
            <a:off x="3475845" y="8162590"/>
            <a:ext cx="1171219" cy="11712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BD9337-775B-9C52-FAC0-5ECEAB1AB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" t="356" r="76255" b="40781"/>
          <a:stretch/>
        </p:blipFill>
        <p:spPr>
          <a:xfrm>
            <a:off x="2233870" y="8163935"/>
            <a:ext cx="1171220" cy="117122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9F207D9-15DA-9C66-E642-1B468C584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4" t="1247" r="51903" b="41289"/>
          <a:stretch/>
        </p:blipFill>
        <p:spPr>
          <a:xfrm>
            <a:off x="4726257" y="8162590"/>
            <a:ext cx="1171219" cy="1171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4FF6BD-6CCB-0510-004E-0E3AD87E0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85" r="25867"/>
          <a:stretch/>
        </p:blipFill>
        <p:spPr>
          <a:xfrm>
            <a:off x="3487967" y="6897858"/>
            <a:ext cx="1173684" cy="117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8F185B-D3E0-55F2-6798-193B1B3FC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607" r="52045"/>
          <a:stretch/>
        </p:blipFill>
        <p:spPr>
          <a:xfrm>
            <a:off x="4726257" y="6895394"/>
            <a:ext cx="1173684" cy="117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FF21289-0011-BAC7-CA78-A6DC3F83F9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8" r="78224"/>
          <a:stretch/>
        </p:blipFill>
        <p:spPr>
          <a:xfrm>
            <a:off x="2233870" y="6897858"/>
            <a:ext cx="1171220" cy="1171220"/>
          </a:xfrm>
          <a:prstGeom prst="rect">
            <a:avLst/>
          </a:prstGeom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49F7BB74-2644-6908-E817-F6EC6C1128CC}"/>
              </a:ext>
            </a:extLst>
          </p:cNvPr>
          <p:cNvSpPr txBox="1"/>
          <p:nvPr/>
        </p:nvSpPr>
        <p:spPr>
          <a:xfrm>
            <a:off x="6002069" y="8956077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자원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395B9B71-5B9E-66F1-D23A-987BBE8BED2D}"/>
              </a:ext>
            </a:extLst>
          </p:cNvPr>
          <p:cNvSpPr txBox="1"/>
          <p:nvPr/>
        </p:nvSpPr>
        <p:spPr>
          <a:xfrm>
            <a:off x="12687300" y="7455101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Block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Breaking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추가해야 함</a:t>
            </a:r>
            <a:endParaRPr lang="en-US" altLang="ko-KR" spc="79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305125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800" y="1624030"/>
            <a:ext cx="16154400" cy="110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구현한 것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내구도의 차감 정도를 텍스처 변화를 통해 가시적으로 보여주고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내구도가 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0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 되었을 때 블록이 격자로 쪼개지고 무너지는 효과 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702286B-4084-E8CF-60BD-98DC7C40F4DD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중점 과제 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- Block Breaking</a:t>
            </a:r>
            <a:endParaRPr lang="ko-KR" altLang="en-US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0270A-B8B1-0760-4F92-375A9404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63" y="3301877"/>
            <a:ext cx="9220200" cy="3467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8CBB8F3-D3F0-D5F3-1FEA-950C51F4A820}"/>
              </a:ext>
            </a:extLst>
          </p:cNvPr>
          <p:cNvSpPr txBox="1"/>
          <p:nvPr/>
        </p:nvSpPr>
        <p:spPr>
          <a:xfrm>
            <a:off x="1065663" y="3648619"/>
            <a:ext cx="15120455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수정할 블록이 받은 데미지를 블록 내구도에 적용시키고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변화된 블록 내구도에 따라 해당 블록의 종류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텍스처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바꿈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D3A48-AF0D-AAFF-3B59-3217D0D72F5B}"/>
              </a:ext>
            </a:extLst>
          </p:cNvPr>
          <p:cNvSpPr txBox="1"/>
          <p:nvPr/>
        </p:nvSpPr>
        <p:spPr>
          <a:xfrm>
            <a:off x="1065663" y="4697876"/>
            <a:ext cx="15120455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내구도가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0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 되었을 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수정할 블록의 월드 위치를 계산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 위치에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collapsible block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액터와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BP_Bomb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설치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CDB631-F9D3-9BAC-785F-45327D62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63" y="5235674"/>
            <a:ext cx="7468737" cy="40988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A88A55-DBE3-7EA5-7F67-C49D14A71AC3}"/>
              </a:ext>
            </a:extLst>
          </p:cNvPr>
          <p:cNvSpPr txBox="1"/>
          <p:nvPr/>
        </p:nvSpPr>
        <p:spPr>
          <a:xfrm>
            <a:off x="8686800" y="8909057"/>
            <a:ext cx="1600200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Wingdings" panose="05000000000000000000" pitchFamily="2" charset="2"/>
              </a:rPr>
              <a:t> </a:t>
            </a:r>
            <a:r>
              <a:rPr lang="en-US" altLang="ko-KR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Wingdings" panose="05000000000000000000" pitchFamily="2" charset="2"/>
              </a:rPr>
              <a:t>BP_Bomb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196253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799" y="1624030"/>
            <a:ext cx="15120455" cy="1093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하나 당 큐브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하나를 넣으면 효율이 매우 떨어져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그 방법을 고안하는 데 어려움을 겪음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9074" y="3623864"/>
            <a:ext cx="1512045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그래서 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(world)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관리했다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블록의 종류를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차원 배열로 저장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내에서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(x, y, z)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위치에 해당하는 블록은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(z * size * size + y * size + x)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번째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인덱스에 저장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여기서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size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가로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세로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높이 블록 개수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 블록의 모든 면을 생성하지 않고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Check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함수를 구현해서 보이는 면만 생성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761C6-7CF4-A856-31E6-EA8486ED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87" y="6743700"/>
            <a:ext cx="13722626" cy="208276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3021AD7-8942-5C12-48C5-6267FB7C478D}"/>
              </a:ext>
            </a:extLst>
          </p:cNvPr>
          <p:cNvSpPr txBox="1"/>
          <p:nvPr/>
        </p:nvSpPr>
        <p:spPr>
          <a:xfrm>
            <a:off x="3238500" y="8970249"/>
            <a:ext cx="11811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블록의 면을 생성할 때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6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개의 면을 생성할지 판단하는 함수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 위치가 정해진 크기를 넘어가거나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블록이 투명 블록일 때 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true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를 반환</a:t>
            </a:r>
            <a:endParaRPr lang="en-US" sz="2000" spc="8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Nanum Square Bold"/>
              <a:sym typeface="Nanum Squar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986E2-EC0C-C4D0-FAA8-8331F15DCE88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FEF56B-D500-DA83-E70B-F47B798A94D9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94199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800" y="1624030"/>
            <a:ext cx="15120455" cy="110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이루어지는데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설치할 때 해당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청크의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경계면에 설치하면 인덱스가 초과해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잘못된 곳에 설치가 되는 버그가 있었음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6796" y="3623864"/>
            <a:ext cx="15120455" cy="881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인덱스가 초과하면 설치되는 방향으로 인접한 다른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찾으면 초과한 인덱스를 올바르게 계산해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안에서 설치할 위치를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F309ED-CA5A-739C-F5FB-C776F249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01" b="1"/>
          <a:stretch/>
        </p:blipFill>
        <p:spPr>
          <a:xfrm>
            <a:off x="1066799" y="5085567"/>
            <a:ext cx="13207085" cy="4238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119BC-D921-586A-1B71-7745C0B1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2632297"/>
            <a:ext cx="6553201" cy="2322131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702286B-4084-E8CF-60BD-98DC7C40F4DD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A8B63B0-D995-04AC-E25D-1C8C55387FEC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  <p:pic>
        <p:nvPicPr>
          <p:cNvPr id="15" name="그래픽 14" descr="시계 방향으로 굽은 화살표 단색으로 채워진">
            <a:extLst>
              <a:ext uri="{FF2B5EF4-FFF2-40B4-BE49-F238E27FC236}">
                <a16:creationId xmlns:a16="http://schemas.microsoft.com/office/drawing/2014/main" id="{92404E6F-8829-8CE4-FBF5-69B44DE9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74936">
            <a:off x="9120366" y="4036431"/>
            <a:ext cx="1027369" cy="2029939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5DDCC47-070A-EFA9-79FC-E4C2EA7DFC25}"/>
              </a:ext>
            </a:extLst>
          </p:cNvPr>
          <p:cNvSpPr txBox="1"/>
          <p:nvPr/>
        </p:nvSpPr>
        <p:spPr>
          <a:xfrm>
            <a:off x="14796710" y="4954841"/>
            <a:ext cx="2494162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청크를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찾는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7464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Fire boy &amp; Water girl – Mario Edition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425272"/>
            <a:ext cx="13596455" cy="595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인용 협동 액션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두 플레이어가 협동해 두 스테이지를 탈출하고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쿠파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처치하는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(2024.06)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https://github.com/gahyun1129/Window-FinalProject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C/C++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Windows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스테이지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Scene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UI,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엔딩 씬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56E26-D37F-E251-D038-A1A73D52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/>
          <a:stretch/>
        </p:blipFill>
        <p:spPr>
          <a:xfrm>
            <a:off x="11618129" y="1221743"/>
            <a:ext cx="5145871" cy="4082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DCE46-A6B4-3385-4D9A-350046B2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129" y="5506086"/>
            <a:ext cx="5145871" cy="4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2019300"/>
            <a:ext cx="3505200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패턴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Fire Ball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    2. Ray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88AD4021-3019-C08D-2BE9-F15F022FDBF8}"/>
              </a:ext>
            </a:extLst>
          </p:cNvPr>
          <p:cNvSpPr txBox="1"/>
          <p:nvPr/>
        </p:nvSpPr>
        <p:spPr>
          <a:xfrm>
            <a:off x="1066800" y="3007060"/>
            <a:ext cx="6653786" cy="12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공격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각각 다른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Term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변수를 두고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 시간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초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마다 리스트에 오브젝트 추가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 업데이트 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은 특정 방향으로 이동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특정 위치에서 축소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193C5-1AB6-9205-6925-8B4D76E3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4410319"/>
            <a:ext cx="4545034" cy="2758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D52B6A-1DE7-47D6-2CE2-696FE5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7327718"/>
            <a:ext cx="10015056" cy="197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716B9-3817-4989-A96B-E342590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165" y="5709467"/>
            <a:ext cx="4545034" cy="3597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62D83-E847-DD74-D126-775A206D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165" y="2019300"/>
            <a:ext cx="4545034" cy="3600611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8C67495E-76CC-A3B8-707D-8B7A7775F1F6}"/>
              </a:ext>
            </a:extLst>
          </p:cNvPr>
          <p:cNvSpPr txBox="1"/>
          <p:nvPr/>
        </p:nvSpPr>
        <p:spPr>
          <a:xfrm>
            <a:off x="7720586" y="5709467"/>
            <a:ext cx="4852943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Ray ▶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*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 나타날 때는 카메라 흔들림 효과가 있음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12034D5-FA45-C420-F8F5-3B8749852877}"/>
              </a:ext>
            </a:extLst>
          </p:cNvPr>
          <p:cNvSpPr txBox="1"/>
          <p:nvPr/>
        </p:nvSpPr>
        <p:spPr>
          <a:xfrm>
            <a:off x="11353800" y="2019300"/>
            <a:ext cx="121973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 ▶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F84530C-118E-4D03-9A1F-99B582477A7D}"/>
              </a:ext>
            </a:extLst>
          </p:cNvPr>
          <p:cNvSpPr txBox="1"/>
          <p:nvPr/>
        </p:nvSpPr>
        <p:spPr>
          <a:xfrm>
            <a:off x="5714470" y="4410319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◀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BE1A985-4ACA-98D1-4AE8-C3365081DA34}"/>
              </a:ext>
            </a:extLst>
          </p:cNvPr>
          <p:cNvSpPr txBox="1"/>
          <p:nvPr/>
        </p:nvSpPr>
        <p:spPr>
          <a:xfrm>
            <a:off x="7607591" y="6870533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F3823AC-2E00-F872-7303-673D6DFF14E0}"/>
              </a:ext>
            </a:extLst>
          </p:cNvPr>
          <p:cNvSpPr txBox="1"/>
          <p:nvPr/>
        </p:nvSpPr>
        <p:spPr>
          <a:xfrm>
            <a:off x="8090186" y="3416467"/>
            <a:ext cx="4216379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플레이어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향해 걸어가고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특정 시간마다 점프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56856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1059</Words>
  <Application>Microsoft Office PowerPoint</Application>
  <PresentationFormat>사용자 지정</PresentationFormat>
  <Paragraphs>127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나눔바른펜</vt:lpstr>
      <vt:lpstr>서울남산 장체 B</vt:lpstr>
      <vt:lpstr>서울남산 장체 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미니멀하고 깔끔한 디자인 스튜디오 프로필</dc:title>
  <cp:lastModifiedBy>오다은(2020180025)</cp:lastModifiedBy>
  <cp:revision>16</cp:revision>
  <dcterms:created xsi:type="dcterms:W3CDTF">2006-08-16T00:00:00Z</dcterms:created>
  <dcterms:modified xsi:type="dcterms:W3CDTF">2024-10-14T14:03:49Z</dcterms:modified>
  <dc:identifier>DAGNv0vgZws</dc:identifier>
</cp:coreProperties>
</file>